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notesMasterIdLst>
    <p:notesMasterId r:id="rId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/Relationships>
</file>

<file path=ppt/media/>
</file>

<file path=ppt/media/image-1-1.png>
</file>

<file path=ppt/media/image-2-1.png>
</file>

<file path=ppt/media/image-3-1.png>
</file>

<file path=ppt/media/image-4-1.png>
</file>

<file path=ppt/media/image-5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63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0972800" cy="2057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I. Introduction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A. Definition of Kubernetes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B. Importance of Kubernetes in the world of containerization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C. Overview of topics to be discussed </a:t>
            </a:r>
            <a:endParaRPr lang="en-US" sz="2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32004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4682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0972800" cy="2057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II. Main Points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A. What is Kubernetes?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    1. Origins and evolution of Kubernetes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    2. Key features and benefits of Kubernetes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    3. How Kubernetes simplifies container management</a:t>
            </a:r>
            <a:endParaRPr lang="en-US" sz="2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32004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32CD3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0972800" cy="2057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B. Architecture of Kubernetes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    1. Components of Kubernetes (master node, worker node)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    2. Understanding pods, services, and deployments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    3. How Kubernetes manages networking and storage</a:t>
            </a:r>
            <a:endParaRPr lang="en-US" sz="2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32004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D7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0972800" cy="2057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C. Using Kubernetes in real-world scenarios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    1. Deploying applications in Kubernetes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    2. Scaling and updating applications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    3. Monitoring and troubleshooting with Kubernetes tools</a:t>
            </a:r>
            <a:endParaRPr lang="en-US" sz="2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32004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69B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10972800" cy="2057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III. Conclusion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A. Recap of key points discussed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B. Future trends and advancements in Kubernetes</a:t>
            </a:r>
            <a:endParaRPr lang="en-US" sz="2400" dirty="0"/>
          </a:p>
          <a:p>
            <a:pPr algn="ctr" indent="0" marL="0">
              <a:buNone/>
            </a:pPr>
            <a:r>
              <a:rPr lang="en-US" sz="2400" b="1" dirty="0">
                <a:solidFill>
                  <a:srgbClr val="FFFFFF"/>
                </a:solidFill>
              </a:rPr>
              <a:t>    C. Importance of learning and mastering Kubernetes in the evolving tech industry.</a:t>
            </a:r>
            <a:endParaRPr lang="en-US" sz="2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3200400"/>
            <a:ext cx="4572000" cy="457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2024-06-05T09:47:56Z</dcterms:created>
  <dcterms:modified xsi:type="dcterms:W3CDTF">2024-06-05T09:47:56Z</dcterms:modified>
</cp:coreProperties>
</file>